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</p:sldIdLst>
  <p:sldSz cx="12192000" cy="6858000"/>
  <p:notesSz cx="6858000" cy="9144000"/>
  <p:embeddedFontLst>
    <p:embeddedFont>
      <p:font typeface="ABeeZee" panose="02000000000000000000" pitchFamily="2" charset="0"/>
      <p:regular r:id="rId51"/>
      <p:italic r:id="rId52"/>
    </p:embeddedFon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Calibri Light" panose="020F0302020204030204" pitchFamily="34" charset="0"/>
      <p:regular r:id="rId57"/>
      <p:italic r:id="rId58"/>
    </p:embeddedFont>
    <p:embeddedFont>
      <p:font typeface="Georgia" panose="02040502050405020303" pitchFamily="18" charset="0"/>
      <p:regular r:id="rId59"/>
      <p:bold r:id="rId60"/>
      <p:italic r:id="rId61"/>
      <p:boldItalic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30" autoAdjust="0"/>
    <p:restoredTop sz="86386" autoAdjust="0"/>
  </p:normalViewPr>
  <p:slideViewPr>
    <p:cSldViewPr snapToGrid="0">
      <p:cViewPr>
        <p:scale>
          <a:sx n="66" d="100"/>
          <a:sy n="66" d="100"/>
        </p:scale>
        <p:origin x="3492" y="14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5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E879-3E69-41D2-B076-7A9876410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419B49-5542-4F14-9FB0-F56E521DD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8560C-81AB-4C1D-B08C-9B25758E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64C7E-7573-4074-B1F0-0A5EA0007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D3875-DE6E-4FE5-87C9-EFC85DE7D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71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17C98-4599-4D1F-B6C0-64ACCD42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C17D87-0F93-4AC6-BE69-0FD4D34F4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C82A2-CFD2-4944-B8FB-0F7DCEA97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FD3D5-0BE2-4B55-96A8-C74035161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659EC-24EB-4A99-A445-CC25E2040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33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229C76-14ED-4820-8A1A-2312A2C92F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FE31F0-ECB5-42CC-ACC9-22FBB904CF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D7B99-7EB0-465F-8ADF-A99660603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9F835-B0D5-4A16-849F-D51761C67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C23B1-66F0-4508-AE46-23069920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3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833FC-704C-45C5-9481-CAC337B85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F4A6B-E1FE-4872-9BB1-0510C70AC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3C8FC-EC61-4802-BE7C-034636313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579DA-639B-4D3E-A72D-235BD792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49B5-03E7-4609-9CF9-F485DE3B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16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9A0E7-CF0D-4050-9823-DFB5B9C7E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6B1B1-A771-4270-92CB-A553E5C53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A03D8-5C7C-475C-A870-5B65633E6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65A51-CA8D-4DF0-83BB-5ED15D0E8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0FB67-DBFF-4620-91D7-F1E12FE45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7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267DF-3C56-4300-80D9-A0370263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FE6CF-A34F-47B0-A5C6-A5ED4D3F6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6D248D-26CD-4192-8A64-9119960A4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D2491-7C07-4AEC-A529-B0EECB61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588D5-D577-41A3-B134-8D49C98BB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209C51-6CD3-4204-B631-614AAB3AC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59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ADFFF-7CE5-472F-B8C8-4677D10E4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B3BF4-FC8C-449D-A519-5E3D6B424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B1432-3A8A-48E3-A5F5-4C204EDAF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72392C-83E7-41C7-A115-312E85F16E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635248-9809-4B9E-B27C-7885D284E0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7F197-B17D-4F45-BBA0-CC56B55FC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D9E64B-F874-4D02-B7B7-E57BB73A0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354CD8-6217-49EE-B766-E93D0983F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55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EC846-2ACC-447E-A7CA-A02DE2AD0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5FF52A-0B7C-4E96-B791-CB52F6158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F4B4-EAC4-4F84-ABDC-013E1B5F7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0A1C3E-5E0D-48DC-A05D-B9880C8B9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3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0429CF-9AA4-4C44-A743-F33D0102F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F0A33A-B462-4A4C-9A1E-7AB69BD07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5009C-5FA7-49B4-9CB6-389B9EC1F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1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D9154-0263-4E10-A131-E45498317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5FA36-DD6E-44F1-ADD0-CFE1F8DA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1250F1-576C-4A7F-99F4-96E35319A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8B2AA-2FE5-4737-8C45-137C9229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4163E-0A27-4833-B41A-B3F196BC8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EECD8-538C-4FB1-87CF-AF686932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50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FAAD7-C859-4458-B1E2-FC3E27D26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776CFB-2A81-4AEB-A077-78F1D8FA9D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FC12A-A796-4D2F-ACB4-65BC13640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9E8B5-F943-4686-B029-FA9F3DCCB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5C33D-0633-4BD5-AD5A-0082E44B0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E6A7F-D5EE-4DF7-B3DC-79AE1730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13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057346-62B7-4B86-B778-0E41CD338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D7BBA-1674-4D6D-BB34-BAA22770D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41D64-9687-47BF-9430-782A60D988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09FBF-3C75-468C-9CA0-DCC9CC4F5613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74C75-E83C-4406-9192-656F380FD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4A38F-E84C-4EC1-A923-BA651F4B26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89FC0-6194-4F80-82AE-AA861915B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1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AE5847-4433-4F15-8C3A-9CF968373871}"/>
              </a:ext>
            </a:extLst>
          </p:cNvPr>
          <p:cNvSpPr/>
          <p:nvPr/>
        </p:nvSpPr>
        <p:spPr>
          <a:xfrm>
            <a:off x="2753096" y="2116776"/>
            <a:ext cx="6685808" cy="26244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3EC164A-DB9B-4CAF-AA41-1140556CD3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684286"/>
            <a:ext cx="10515600" cy="546174"/>
          </a:xfrm>
        </p:spPr>
        <p:txBody>
          <a:bodyPr>
            <a:normAutofit fontScale="90000"/>
          </a:bodyPr>
          <a:lstStyle/>
          <a:p>
            <a:r>
              <a:rPr lang="en-US" dirty="0"/>
              <a:t>rectangle</a:t>
            </a:r>
          </a:p>
        </p:txBody>
      </p:sp>
    </p:spTree>
    <p:extLst>
      <p:ext uri="{BB962C8B-B14F-4D97-AF65-F5344CB8AC3E}">
        <p14:creationId xmlns:p14="http://schemas.microsoft.com/office/powerpoint/2010/main" val="4203248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rt 1">
            <a:extLst>
              <a:ext uri="{FF2B5EF4-FFF2-40B4-BE49-F238E27FC236}">
                <a16:creationId xmlns:a16="http://schemas.microsoft.com/office/drawing/2014/main" id="{A9B9A1B2-FC63-44D3-ABAB-C10F794DC28E}"/>
              </a:ext>
            </a:extLst>
          </p:cNvPr>
          <p:cNvSpPr/>
          <p:nvPr/>
        </p:nvSpPr>
        <p:spPr>
          <a:xfrm>
            <a:off x="3726873" y="1140032"/>
            <a:ext cx="4738255" cy="4577937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46996E-1526-414A-B052-868FE114252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heart</a:t>
            </a:r>
          </a:p>
        </p:txBody>
      </p:sp>
    </p:spTree>
    <p:extLst>
      <p:ext uri="{BB962C8B-B14F-4D97-AF65-F5344CB8AC3E}">
        <p14:creationId xmlns:p14="http://schemas.microsoft.com/office/powerpoint/2010/main" val="2792364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oon 1">
            <a:extLst>
              <a:ext uri="{FF2B5EF4-FFF2-40B4-BE49-F238E27FC236}">
                <a16:creationId xmlns:a16="http://schemas.microsoft.com/office/drawing/2014/main" id="{D4424658-0741-4289-B3D7-A10D72266270}"/>
              </a:ext>
            </a:extLst>
          </p:cNvPr>
          <p:cNvSpPr/>
          <p:nvPr/>
        </p:nvSpPr>
        <p:spPr>
          <a:xfrm>
            <a:off x="4938156" y="679862"/>
            <a:ext cx="2315689" cy="5498276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885456-47AA-44FD-BEFA-F3390A9DE8E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crescent</a:t>
            </a:r>
          </a:p>
        </p:txBody>
      </p:sp>
    </p:spTree>
    <p:extLst>
      <p:ext uri="{BB962C8B-B14F-4D97-AF65-F5344CB8AC3E}">
        <p14:creationId xmlns:p14="http://schemas.microsoft.com/office/powerpoint/2010/main" val="215689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us Sign 1">
            <a:extLst>
              <a:ext uri="{FF2B5EF4-FFF2-40B4-BE49-F238E27FC236}">
                <a16:creationId xmlns:a16="http://schemas.microsoft.com/office/drawing/2014/main" id="{88658A8D-6CD7-48C7-9931-8F3BB07D0CA6}"/>
              </a:ext>
            </a:extLst>
          </p:cNvPr>
          <p:cNvSpPr/>
          <p:nvPr/>
        </p:nvSpPr>
        <p:spPr>
          <a:xfrm>
            <a:off x="2984665" y="728344"/>
            <a:ext cx="6222670" cy="540131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54E30E-729B-4B5B-B2D3-C1F51B66EA7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plus</a:t>
            </a:r>
          </a:p>
        </p:txBody>
      </p:sp>
    </p:spTree>
    <p:extLst>
      <p:ext uri="{BB962C8B-B14F-4D97-AF65-F5344CB8AC3E}">
        <p14:creationId xmlns:p14="http://schemas.microsoft.com/office/powerpoint/2010/main" val="3863376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quals 1">
            <a:extLst>
              <a:ext uri="{FF2B5EF4-FFF2-40B4-BE49-F238E27FC236}">
                <a16:creationId xmlns:a16="http://schemas.microsoft.com/office/drawing/2014/main" id="{DEFA976A-1BEB-4B76-849D-15499E3F729B}"/>
              </a:ext>
            </a:extLst>
          </p:cNvPr>
          <p:cNvSpPr/>
          <p:nvPr/>
        </p:nvSpPr>
        <p:spPr>
          <a:xfrm>
            <a:off x="3091738" y="1760517"/>
            <a:ext cx="6008524" cy="3336966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83D2A-351D-4AF8-A8E2-AD1A2AC3503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equals</a:t>
            </a:r>
          </a:p>
        </p:txBody>
      </p:sp>
    </p:spTree>
    <p:extLst>
      <p:ext uri="{BB962C8B-B14F-4D97-AF65-F5344CB8AC3E}">
        <p14:creationId xmlns:p14="http://schemas.microsoft.com/office/powerpoint/2010/main" val="2620703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Georgia" panose="02040502050405020303" pitchFamily="18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620359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4001473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713508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704729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076771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2721538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37B119-23CD-4D2B-8665-B608C8981F39}"/>
              </a:ext>
            </a:extLst>
          </p:cNvPr>
          <p:cNvSpPr/>
          <p:nvPr/>
        </p:nvSpPr>
        <p:spPr>
          <a:xfrm>
            <a:off x="4062351" y="1395351"/>
            <a:ext cx="4067298" cy="40672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7F7382-75D4-4E24-B668-0AB091B1B05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51054"/>
            <a:ext cx="10515600" cy="1351054"/>
          </a:xfrm>
        </p:spPr>
        <p:txBody>
          <a:bodyPr/>
          <a:lstStyle/>
          <a:p>
            <a:r>
              <a:rPr lang="en-US" dirty="0"/>
              <a:t>circle</a:t>
            </a:r>
          </a:p>
        </p:txBody>
      </p:sp>
    </p:spTree>
    <p:extLst>
      <p:ext uri="{BB962C8B-B14F-4D97-AF65-F5344CB8AC3E}">
        <p14:creationId xmlns:p14="http://schemas.microsoft.com/office/powerpoint/2010/main" val="394762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2062402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1342820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4477598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Georgia" panose="02040502050405020303" pitchFamily="18" charset="0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11516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938128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1831165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5895863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0941888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116329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19680815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857687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F7F18A8-7F69-4563-A7BE-7131BBC0E590}"/>
              </a:ext>
            </a:extLst>
          </p:cNvPr>
          <p:cNvSpPr/>
          <p:nvPr/>
        </p:nvSpPr>
        <p:spPr>
          <a:xfrm>
            <a:off x="3893127" y="1226127"/>
            <a:ext cx="4405745" cy="4405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2CC610-024B-4142-9BEC-D5A79966D8A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square</a:t>
            </a:r>
          </a:p>
        </p:txBody>
      </p:sp>
    </p:spTree>
    <p:extLst>
      <p:ext uri="{BB962C8B-B14F-4D97-AF65-F5344CB8AC3E}">
        <p14:creationId xmlns:p14="http://schemas.microsoft.com/office/powerpoint/2010/main" val="3252176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1591067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3258598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7899843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19174247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6437969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29147272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2105128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4749933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662529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85779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4FD2373-C3B1-40C0-8CB3-068C8795BA81}"/>
              </a:ext>
            </a:extLst>
          </p:cNvPr>
          <p:cNvSpPr/>
          <p:nvPr/>
        </p:nvSpPr>
        <p:spPr>
          <a:xfrm>
            <a:off x="3373582" y="1217221"/>
            <a:ext cx="5444837" cy="442355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00938F-447F-4426-B723-FB41ED29B57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triangle</a:t>
            </a:r>
          </a:p>
        </p:txBody>
      </p:sp>
    </p:spTree>
    <p:extLst>
      <p:ext uri="{BB962C8B-B14F-4D97-AF65-F5344CB8AC3E}">
        <p14:creationId xmlns:p14="http://schemas.microsoft.com/office/powerpoint/2010/main" val="30532131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815158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327804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940112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493714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365416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1559005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389786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4386057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1400629" y="-1233815"/>
            <a:ext cx="9390743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044353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37241-7903-4BC5-A564-BA6C15AFF774}"/>
              </a:ext>
            </a:extLst>
          </p:cNvPr>
          <p:cNvSpPr txBox="1"/>
          <p:nvPr/>
        </p:nvSpPr>
        <p:spPr>
          <a:xfrm>
            <a:off x="3577713" y="-1233815"/>
            <a:ext cx="503657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0" dirty="0">
                <a:latin typeface="ABeeZee" panose="02000000000000000000" pitchFamily="2" charset="0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2278021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ctagon 2">
            <a:extLst>
              <a:ext uri="{FF2B5EF4-FFF2-40B4-BE49-F238E27FC236}">
                <a16:creationId xmlns:a16="http://schemas.microsoft.com/office/drawing/2014/main" id="{D2FDA575-7020-4AD6-8913-CFF358E6A64B}"/>
              </a:ext>
            </a:extLst>
          </p:cNvPr>
          <p:cNvSpPr/>
          <p:nvPr/>
        </p:nvSpPr>
        <p:spPr>
          <a:xfrm>
            <a:off x="3572493" y="881743"/>
            <a:ext cx="5047014" cy="5094514"/>
          </a:xfrm>
          <a:prstGeom prst="oc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B1567DA-D8B3-4963-B332-EC87750AE43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octagon</a:t>
            </a:r>
          </a:p>
        </p:txBody>
      </p:sp>
    </p:spTree>
    <p:extLst>
      <p:ext uri="{BB962C8B-B14F-4D97-AF65-F5344CB8AC3E}">
        <p14:creationId xmlns:p14="http://schemas.microsoft.com/office/powerpoint/2010/main" val="1016503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ntagon 1">
            <a:extLst>
              <a:ext uri="{FF2B5EF4-FFF2-40B4-BE49-F238E27FC236}">
                <a16:creationId xmlns:a16="http://schemas.microsoft.com/office/drawing/2014/main" id="{3F998EE5-9A04-4AFB-A90F-B2185B4F8A69}"/>
              </a:ext>
            </a:extLst>
          </p:cNvPr>
          <p:cNvSpPr/>
          <p:nvPr/>
        </p:nvSpPr>
        <p:spPr>
          <a:xfrm>
            <a:off x="2803566" y="860960"/>
            <a:ext cx="6584868" cy="513608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19E90A-6956-4E6F-AD68-AF9636CB856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pentagon</a:t>
            </a:r>
          </a:p>
        </p:txBody>
      </p:sp>
    </p:spTree>
    <p:extLst>
      <p:ext uri="{BB962C8B-B14F-4D97-AF65-F5344CB8AC3E}">
        <p14:creationId xmlns:p14="http://schemas.microsoft.com/office/powerpoint/2010/main" val="392694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18A91459-1999-4E35-B604-75FFB81E87CE}"/>
              </a:ext>
            </a:extLst>
          </p:cNvPr>
          <p:cNvSpPr/>
          <p:nvPr/>
        </p:nvSpPr>
        <p:spPr>
          <a:xfrm>
            <a:off x="3373582" y="944088"/>
            <a:ext cx="5444837" cy="4969824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7C313A-B327-4113-9753-CCBE7018CAA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hexagon</a:t>
            </a:r>
          </a:p>
        </p:txBody>
      </p:sp>
    </p:spTree>
    <p:extLst>
      <p:ext uri="{BB962C8B-B14F-4D97-AF65-F5344CB8AC3E}">
        <p14:creationId xmlns:p14="http://schemas.microsoft.com/office/powerpoint/2010/main" val="1068045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3589E968-9E68-426C-90FE-50A7C39552E3}"/>
              </a:ext>
            </a:extLst>
          </p:cNvPr>
          <p:cNvSpPr/>
          <p:nvPr/>
        </p:nvSpPr>
        <p:spPr>
          <a:xfrm>
            <a:off x="3985161" y="1006434"/>
            <a:ext cx="4221678" cy="4845133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C6228A-BB5F-42F3-840D-8A2D3B3BE97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triangle2</a:t>
            </a:r>
          </a:p>
        </p:txBody>
      </p:sp>
    </p:spTree>
    <p:extLst>
      <p:ext uri="{BB962C8B-B14F-4D97-AF65-F5344CB8AC3E}">
        <p14:creationId xmlns:p14="http://schemas.microsoft.com/office/powerpoint/2010/main" val="3537333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62CD6C-20A9-46F3-B8C1-9EF318360B24}"/>
              </a:ext>
            </a:extLst>
          </p:cNvPr>
          <p:cNvSpPr/>
          <p:nvPr/>
        </p:nvSpPr>
        <p:spPr>
          <a:xfrm>
            <a:off x="2396837" y="2098964"/>
            <a:ext cx="7398327" cy="26600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623B3F-A709-4294-AED6-00684193C3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1325563"/>
            <a:ext cx="10515600" cy="1325563"/>
          </a:xfrm>
        </p:spPr>
        <p:txBody>
          <a:bodyPr/>
          <a:lstStyle/>
          <a:p>
            <a:r>
              <a:rPr lang="en-US" dirty="0"/>
              <a:t>oval</a:t>
            </a:r>
          </a:p>
        </p:txBody>
      </p:sp>
    </p:spTree>
    <p:extLst>
      <p:ext uri="{BB962C8B-B14F-4D97-AF65-F5344CB8AC3E}">
        <p14:creationId xmlns:p14="http://schemas.microsoft.com/office/powerpoint/2010/main" val="1416631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49</Words>
  <Application>Microsoft Office PowerPoint</Application>
  <PresentationFormat>Widescreen</PresentationFormat>
  <Paragraphs>49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Calibri</vt:lpstr>
      <vt:lpstr>Arial</vt:lpstr>
      <vt:lpstr>Calibri Light</vt:lpstr>
      <vt:lpstr>Georgia</vt:lpstr>
      <vt:lpstr>ABeeZee</vt:lpstr>
      <vt:lpstr>Office Theme</vt:lpstr>
      <vt:lpstr>rectangle</vt:lpstr>
      <vt:lpstr>circle</vt:lpstr>
      <vt:lpstr>square</vt:lpstr>
      <vt:lpstr>triangle</vt:lpstr>
      <vt:lpstr>octagon</vt:lpstr>
      <vt:lpstr>pentagon</vt:lpstr>
      <vt:lpstr>hexagon</vt:lpstr>
      <vt:lpstr>triangle2</vt:lpstr>
      <vt:lpstr>oval</vt:lpstr>
      <vt:lpstr>heart</vt:lpstr>
      <vt:lpstr>crescent</vt:lpstr>
      <vt:lpstr>plus</vt:lpstr>
      <vt:lpstr>equals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Sayed Hashimi</dc:creator>
  <cp:lastModifiedBy>Sayed Hashimi</cp:lastModifiedBy>
  <cp:revision>16</cp:revision>
  <dcterms:created xsi:type="dcterms:W3CDTF">2021-05-11T03:49:54Z</dcterms:created>
  <dcterms:modified xsi:type="dcterms:W3CDTF">2021-05-13T05:08:50Z</dcterms:modified>
</cp:coreProperties>
</file>

<file path=docProps/thumbnail.jpeg>
</file>